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7" r:id="rId5"/>
    <p:sldId id="352" r:id="rId6"/>
    <p:sldId id="353" r:id="rId7"/>
    <p:sldId id="354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知识盘点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90109"/>
            <a:ext cx="108077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一、重点字音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傍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bànɡ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发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xiè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乘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chénɡ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撞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zhuànɡ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yuàn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跌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diē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疲劳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láo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慈祥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xiánɡ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chēnɡ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zàn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板凳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bǎn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dènɡ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jiān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yìnɡ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二、重点字形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起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仔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细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南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极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送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么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收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直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吵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哭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爱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咱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灰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蛇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行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912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23899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三、重点词语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四字词语。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狼吞虎咽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龙飞凤舞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鸡鸣狗吠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惊弓之鸟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漏网之鱼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害群之马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胆小如鼠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如虎添翼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如鱼得水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324194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拟声词。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吱呀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叮当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嘟嘟嘟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哗啦哗啦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叽叽喳喳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词语搭配。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坚硬的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奇形怪状的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慈祥地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122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四、重点句子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己所不欲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勿施于人。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《论语》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与朋友交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言而有信。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《论语》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不以规矩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不能成方圆。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《孟子》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506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735</TotalTime>
  <Words>71</Words>
  <Application>Microsoft Office PowerPoint</Application>
  <PresentationFormat>宽屏</PresentationFormat>
  <Paragraphs>28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2025-08-29T01:28:08Z</dcterms:modified>
</cp:coreProperties>
</file>